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5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3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74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8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8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1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6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6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86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98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27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7615-1FDE-4C16-AD5D-7C516AE04019}" type="datetimeFigureOut">
              <a:rPr lang="fr-FR" smtClean="0"/>
              <a:t>14/03/2016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F952-71E5-40DF-B602-7C093D5009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50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e 3"/>
          <p:cNvGrpSpPr>
            <a:grpSpLocks/>
          </p:cNvGrpSpPr>
          <p:nvPr/>
        </p:nvGrpSpPr>
        <p:grpSpPr bwMode="auto">
          <a:xfrm>
            <a:off x="0" y="-127047"/>
            <a:ext cx="12192000" cy="6858000"/>
            <a:chOff x="0" y="-13447"/>
            <a:chExt cx="12192000" cy="6858000"/>
          </a:xfrm>
        </p:grpSpPr>
        <p:sp>
          <p:nvSpPr>
            <p:cNvPr id="7174" name="ZoneTexte 4"/>
            <p:cNvSpPr txBox="1">
              <a:spLocks noChangeArrowheads="1"/>
            </p:cNvSpPr>
            <p:nvPr/>
          </p:nvSpPr>
          <p:spPr bwMode="auto">
            <a:xfrm>
              <a:off x="0" y="-13447"/>
              <a:ext cx="12192000" cy="6858000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11353800" y="4747466"/>
              <a:ext cx="0" cy="1935162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10058400" y="6176216"/>
              <a:ext cx="1612900" cy="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1" name="Titre 1"/>
          <p:cNvSpPr>
            <a:spLocks noGrp="1"/>
          </p:cNvSpPr>
          <p:nvPr>
            <p:ph type="title"/>
          </p:nvPr>
        </p:nvSpPr>
        <p:spPr>
          <a:xfrm>
            <a:off x="349250" y="269875"/>
            <a:ext cx="10515600" cy="738188"/>
          </a:xfrm>
        </p:spPr>
        <p:txBody>
          <a:bodyPr>
            <a:normAutofit/>
          </a:bodyPr>
          <a:lstStyle/>
          <a:p>
            <a:r>
              <a:rPr lang="fr-FR" altLang="fr-FR" b="1" i="1" dirty="0" smtClean="0"/>
              <a:t>Cadre de référence national </a:t>
            </a:r>
            <a:r>
              <a:rPr lang="fr-FR" altLang="fr-FR" b="1" i="1" dirty="0" smtClean="0"/>
              <a:t>complet</a:t>
            </a:r>
            <a:endParaRPr lang="fr-FR" altLang="fr-FR" b="1" i="1" dirty="0" smtClean="0"/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727825" y="1126285"/>
            <a:ext cx="3330575" cy="4351337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dirty="0"/>
              <a:t>L’USAID reconnaît que Madagascar a respecté ses engagements nationaux et internationaux relatif au développement de la santé et de la nutrition</a:t>
            </a:r>
            <a:r>
              <a:rPr lang="fr-FR" dirty="0" smtClean="0"/>
              <a:t>.</a:t>
            </a:r>
          </a:p>
          <a:p>
            <a:pPr eaLnBrk="1" hangingPunct="1">
              <a:defRPr/>
            </a:pPr>
            <a:endParaRPr lang="fr-FR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dirty="0" smtClean="0"/>
          </a:p>
        </p:txBody>
      </p:sp>
      <p:pic>
        <p:nvPicPr>
          <p:cNvPr id="7173" name="Image 761" descr="D:\Users\Mamy Tiana\Documents\HINA\final\Cadre de référenc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008063"/>
            <a:ext cx="555783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6599238" y="5004268"/>
            <a:ext cx="4629897" cy="738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b="1" i="1" dirty="0" smtClean="0"/>
              <a:t>Mise à jour en cours</a:t>
            </a:r>
            <a:endParaRPr lang="fr-FR" altLang="fr-FR" b="1" i="1" dirty="0"/>
          </a:p>
        </p:txBody>
      </p:sp>
    </p:spTree>
    <p:extLst>
      <p:ext uri="{BB962C8B-B14F-4D97-AF65-F5344CB8AC3E}">
        <p14:creationId xmlns:p14="http://schemas.microsoft.com/office/powerpoint/2010/main" val="19350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Cadre de référence national complet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Cadre de référence national complet</dc:title>
  <dc:creator>CN HINA</dc:creator>
  <cp:lastModifiedBy>CN HINA</cp:lastModifiedBy>
  <cp:revision>2</cp:revision>
  <dcterms:created xsi:type="dcterms:W3CDTF">2016-03-14T12:03:30Z</dcterms:created>
  <dcterms:modified xsi:type="dcterms:W3CDTF">2016-03-14T12:05:14Z</dcterms:modified>
</cp:coreProperties>
</file>